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47" r:id="rId2"/>
    <p:sldId id="517" r:id="rId3"/>
    <p:sldId id="544" r:id="rId4"/>
    <p:sldId id="545" r:id="rId5"/>
    <p:sldId id="546" r:id="rId6"/>
    <p:sldId id="547" r:id="rId7"/>
    <p:sldId id="548" r:id="rId8"/>
    <p:sldId id="549" r:id="rId9"/>
    <p:sldId id="550" r:id="rId10"/>
    <p:sldId id="551" r:id="rId11"/>
    <p:sldId id="552" r:id="rId12"/>
    <p:sldId id="553" r:id="rId13"/>
    <p:sldId id="491" r:id="rId14"/>
    <p:sldId id="355" r:id="rId15"/>
  </p:sldIdLst>
  <p:sldSz cx="9144000" cy="5143500" type="screen16x9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MS PGothic" pitchFamily="34" charset="-128"/>
      <p:regular r:id="rId22"/>
    </p:embeddedFont>
    <p:embeddedFont>
      <p:font typeface="Tahoma" pitchFamily="34" charset="0"/>
      <p:regular r:id="rId23"/>
      <p:bold r:id="rId24"/>
    </p:embeddedFont>
    <p:embeddedFont>
      <p:font typeface="Open Sans Extrabold" charset="0"/>
      <p:bold r:id="rId25"/>
      <p:boldItalic r:id="rId26"/>
    </p:embeddedFont>
    <p:embeddedFont>
      <p:font typeface="Open Sans Semibold" charset="0"/>
      <p:bold r:id="rId27"/>
      <p:boldItalic r:id="rId28"/>
    </p:embeddedFont>
    <p:embeddedFont>
      <p:font typeface="Open Sans" charset="0"/>
      <p:regular r:id="rId29"/>
      <p:bold r:id="rId30"/>
      <p:italic r:id="rId31"/>
      <p:boldItalic r:id="rId32"/>
    </p:embeddedFont>
    <p:embeddedFont>
      <p:font typeface="Franklin Gothic Demi Cond" charset="0"/>
      <p:regular r:id="rId33"/>
    </p:embeddedFont>
    <p:embeddedFont>
      <p:font typeface="PT Sans" charset="0"/>
      <p:regular r:id="rId34"/>
      <p:bold r:id="rId35"/>
      <p:italic r:id="rId36"/>
      <p:boldItalic r:id="rId37"/>
    </p:embeddedFont>
    <p:embeddedFont>
      <p:font typeface="Open Sans bold" charset="0"/>
      <p:bold r:id="rId38"/>
    </p:embeddedFont>
    <p:embeddedFont>
      <p:font typeface="Franklin Gothic Medium" pitchFamily="34" charset="0"/>
      <p:regular r:id="rId39"/>
      <p:italic r:id="rId40"/>
    </p:embeddedFont>
    <p:embeddedFont>
      <p:font typeface="Franklin Gothic Book" charset="0"/>
      <p:regular r:id="rId41"/>
      <p:italic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98" d="100"/>
          <a:sy n="98" d="100"/>
        </p:scale>
        <p:origin x="-798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=""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="" xmlns:p14="http://schemas.microsoft.com/office/powerpoint/2010/main" val="200666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11/3/2019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>
                <a:latin typeface="+mj-lt"/>
              </a:rPr>
              <a:t>Vendor Prefixes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j-lt"/>
              </a:rPr>
              <a:t>Виды вендорных префиксов</a:t>
            </a:r>
            <a:endParaRPr lang="en-US" sz="1400" b="1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/>
              <a:t>Вендорные префиксы это приставки, используемые производителями (вендорами) браузеров для экспериментальных, еще не принятых в стандарт, CSS-свойств</a:t>
            </a:r>
            <a:r>
              <a:rPr lang="ru-RU" sz="1400" dirty="0" smtClean="0"/>
              <a:t>.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Nych\Documents\Lightshot\vendor-tab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580" y="2211710"/>
            <a:ext cx="7573963" cy="1638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/>
              <a:t>Vendor Prefixes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j-lt"/>
              </a:rPr>
              <a:t>Для чего используются вендорные префиксы</a:t>
            </a:r>
            <a:endParaRPr lang="en-US" sz="1400" b="1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/>
              <a:t>Большинство производителей называют несколько причин, когда нужно использовать вендорные префиксы. Основные, из которых</a:t>
            </a:r>
            <a:r>
              <a:rPr lang="ru-RU" sz="1400" dirty="0" smtClean="0"/>
              <a:t>: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/>
              <a:t> Свойство</a:t>
            </a:r>
            <a:r>
              <a:rPr lang="ru-RU" sz="1400" dirty="0" smtClean="0"/>
              <a:t>, которое было написано только для конкретного браузера и не содержится в стандартном списке css</a:t>
            </a:r>
            <a:r>
              <a:rPr lang="ru-RU" sz="1400" dirty="0" smtClean="0"/>
              <a:t>.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/>
              <a:t> Свойство ещё разрабатывается или по каким-то причинам не имеет рекомендаций к использованию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/>
              <a:t> </a:t>
            </a:r>
            <a:r>
              <a:rPr lang="ru-RU" sz="1400" dirty="0" smtClean="0"/>
              <a:t>Css задаёт только часть возможностей стиля</a:t>
            </a:r>
            <a:r>
              <a:rPr lang="ru-RU" sz="1400" dirty="0" smtClean="0"/>
              <a:t>.</a:t>
            </a:r>
            <a:endParaRPr lang="ru-RU" sz="1400" dirty="0" smtClean="0"/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/>
              <a:t>Vendor Prefixes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j-lt"/>
              </a:rPr>
              <a:t>Как используюся вендорные префиксы</a:t>
            </a:r>
            <a:endParaRPr lang="en-US" sz="1400" b="1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sz="1400" dirty="0" smtClean="0"/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sz="1400" dirty="0" smtClean="0"/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/>
              <a:t>Как </a:t>
            </a:r>
            <a:r>
              <a:rPr lang="ru-RU" sz="1400" dirty="0" smtClean="0"/>
              <a:t>мы можем видеть, первыми пишутся элементы стиля с вендорными префиксами, для каждого браузера. Стоит обратить внимание, что стиль соответствующий требованиям спецификации пишется последним. Благодаря этой записи, к примеру, Firefox из написанного выше примера воспримет только вторую строчку, а остальные проигнорирует.</a:t>
            </a:r>
          </a:p>
        </p:txBody>
      </p:sp>
      <p:pic>
        <p:nvPicPr>
          <p:cNvPr id="2050" name="Picture 2" descr="C:\Users\Nych\Documents\Lightshot\vendor-examp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6102" y="1455626"/>
            <a:ext cx="2933700" cy="1019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5243" y="598376"/>
            <a:ext cx="4152761" cy="886458"/>
          </a:xfrm>
        </p:spPr>
        <p:txBody>
          <a:bodyPr/>
          <a:lstStyle/>
          <a:p>
            <a:pPr eaLnBrk="1" hangingPunct="1"/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lang="en-US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lang="ru-RU" sz="2800" b="1" dirty="0" smtClean="0">
                <a:solidFill>
                  <a:srgbClr val="FFFFFF"/>
                </a:solidFill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lang="en-JM" sz="2800" b="1" dirty="0" smtClean="0">
              <a:solidFill>
                <a:srgbClr val="FFFFFF"/>
              </a:solidFill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201925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ул. Смоленская, 31-33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  <a:r>
              <a:rPr lang="ru-RU" sz="1200" dirty="0" smtClean="0">
                <a:solidFill>
                  <a:schemeClr val="bg1"/>
                </a:solidFill>
              </a:rPr>
              <a:t>корп. 3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+38 044  590  08 38</a:t>
            </a:r>
          </a:p>
          <a:p>
            <a:pPr marL="0" indent="0" eaLnBrk="1" hangingPunct="1">
              <a:buNone/>
            </a:pPr>
            <a:r>
              <a:rPr lang="ru-RU" sz="1200" b="1" dirty="0" err="1" smtClean="0">
                <a:solidFill>
                  <a:schemeClr val="bg1"/>
                </a:solidFill>
              </a:rPr>
              <a:t>info@iteducate.com.ua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1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2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Connector 24"/>
          <p:cNvCxnSpPr/>
          <p:nvPr/>
        </p:nvCxnSpPr>
        <p:spPr>
          <a:xfrm>
            <a:off x="5580112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6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>
                <a:latin typeface="+mj-lt"/>
              </a:rPr>
              <a:t>Responsive Web Design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latin typeface="+mn-lt"/>
              </a:rPr>
              <a:t>Что такое</a:t>
            </a:r>
            <a:r>
              <a:rPr lang="en-US" sz="1400" b="1" dirty="0" smtClean="0">
                <a:latin typeface="+mn-lt"/>
              </a:rPr>
              <a:t> Responsive Web Design?</a:t>
            </a:r>
          </a:p>
          <a:p>
            <a:pPr algn="l" fontAlgn="auto">
              <a:spcAft>
                <a:spcPts val="0"/>
              </a:spcAft>
              <a:defRPr/>
            </a:pP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/>
              <a:t>Responsive Web Design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позволяет сделать так, чтоб ваша веб-страница хорошо выглядела на всех устройствах;</a:t>
            </a:r>
          </a:p>
          <a:p>
            <a:pPr marL="92075" indent="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/>
              <a:t>Responsive Web Design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использует только HTML и CSS;</a:t>
            </a:r>
          </a:p>
          <a:p>
            <a:pPr marL="92075" indent="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/>
              <a:t>Responsive Web Design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это не программа или JavaScript.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defRPr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>
                <a:latin typeface="+mj-lt"/>
              </a:rPr>
              <a:t>Responsive Web Design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latin typeface="+mn-lt"/>
              </a:rPr>
              <a:t>Применение лучшего опыта для всех пользователей(устройств)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Веб-страницы можно просматривать с помощью множества различных устройств: настольных компьютеров, планшетов и телефонов. Ваша веб-страница должна выглядеть хорошо и быть простой в использовании, независимо от устройства.</a:t>
            </a:r>
          </a:p>
          <a:p>
            <a:pPr marL="92075" indent="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rgbClr val="FF0000"/>
                </a:solidFill>
              </a:rPr>
              <a:t>Responsive Web Design</a:t>
            </a:r>
            <a:r>
              <a:rPr lang="ru-RU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это когда вы используете CSS и HTML для изменения размера, скрытия, сжатия, увеличения или перемещения контента, чтобы он выглядел хорошо на любом экране.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>
                <a:latin typeface="+mj-lt"/>
              </a:rPr>
              <a:t>Responsive Web Design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25018" y="699306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latin typeface="+mn-lt"/>
              </a:rPr>
              <a:t>Что такое </a:t>
            </a:r>
            <a:r>
              <a:rPr lang="en-US" sz="1400" b="1" dirty="0" smtClean="0">
                <a:latin typeface="+mn-lt"/>
              </a:rPr>
              <a:t>Viewport?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57200" y="1002406"/>
            <a:ext cx="8079430" cy="3714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rgbClr val="FF0000"/>
              </a:solidFill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rgbClr val="FF0000"/>
              </a:solidFill>
            </a:endParaRP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rgbClr val="FF0000"/>
                </a:solidFill>
              </a:rPr>
              <a:t>Viewport</a:t>
            </a:r>
            <a:r>
              <a:rPr lang="en-US" sz="1400" dirty="0" smtClean="0"/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- видимая область пользователя на веб-странице.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dirty="0" smtClean="0">
                <a:solidFill>
                  <a:srgbClr val="FF0000"/>
                </a:solidFill>
              </a:rPr>
              <a:t>Viewport</a:t>
            </a:r>
            <a:r>
              <a:rPr lang="en-US" sz="1400" dirty="0" smtClean="0"/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зависит от устройства и будет меньше на мобильном телефоне, чем на экране компьютера.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Настройка </a:t>
            </a:r>
            <a:r>
              <a:rPr lang="en-US" sz="1400" dirty="0" smtClean="0">
                <a:solidFill>
                  <a:srgbClr val="FF0000"/>
                </a:solidFill>
              </a:rPr>
              <a:t>Viewport</a:t>
            </a:r>
            <a:r>
              <a:rPr lang="ru-RU" sz="1400" dirty="0" smtClean="0">
                <a:solidFill>
                  <a:srgbClr val="FF0000"/>
                </a:solidFill>
              </a:rPr>
              <a:t> 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В HTML5 был введен метод, позволяющий веб-дизайнерам контролировать область просмотра через тег </a:t>
            </a:r>
            <a:r>
              <a:rPr lang="ru-RU" sz="1400" dirty="0" smtClean="0">
                <a:solidFill>
                  <a:srgbClr val="FF0000"/>
                </a:solidFill>
              </a:rPr>
              <a:t>&lt;meta&gt;.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Следует добавить следующий тег </a:t>
            </a:r>
            <a:r>
              <a:rPr lang="ru-RU" sz="1400" dirty="0" smtClean="0">
                <a:solidFill>
                  <a:srgbClr val="FF0000"/>
                </a:solidFill>
              </a:rPr>
              <a:t>&lt;meta&gt; </a:t>
            </a:r>
            <a:r>
              <a:rPr lang="ru-RU" sz="1400" dirty="0" smtClean="0">
                <a:solidFill>
                  <a:schemeClr val="tx1"/>
                </a:solidFill>
              </a:rPr>
              <a:t>на всех ваших веб-страницах: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Тег </a:t>
            </a:r>
            <a:r>
              <a:rPr lang="ru-RU" sz="1400" dirty="0" smtClean="0">
                <a:solidFill>
                  <a:srgbClr val="FF0000"/>
                </a:solidFill>
              </a:rPr>
              <a:t>&lt;meta&gt; viewport </a:t>
            </a:r>
            <a:r>
              <a:rPr lang="ru-RU" sz="1400" dirty="0" smtClean="0">
                <a:solidFill>
                  <a:schemeClr val="tx1"/>
                </a:solidFill>
              </a:rPr>
              <a:t>предоставляет инструкции браузера о том, как управлять размерами страницы и масштабированием.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«</a:t>
            </a:r>
            <a:r>
              <a:rPr lang="en-US" sz="1400" dirty="0" smtClean="0">
                <a:solidFill>
                  <a:srgbClr val="FF0000"/>
                </a:solidFill>
              </a:rPr>
              <a:t>width=device-width</a:t>
            </a:r>
            <a:r>
              <a:rPr lang="ru-RU" sz="1400" dirty="0" smtClean="0">
                <a:solidFill>
                  <a:srgbClr val="FF0000"/>
                </a:solidFill>
              </a:rPr>
              <a:t>»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задает ширину страницы, чтобы она соответствовала ширине экрана устройства (которая будет меняться в зависимости от устройства).</a:t>
            </a:r>
          </a:p>
          <a:p>
            <a:pPr marL="36576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«</a:t>
            </a:r>
            <a:r>
              <a:rPr lang="en-US" sz="1400" dirty="0" smtClean="0">
                <a:solidFill>
                  <a:srgbClr val="FF0000"/>
                </a:solidFill>
              </a:rPr>
              <a:t>initial-scale=1.0</a:t>
            </a:r>
            <a:r>
              <a:rPr lang="ru-RU" sz="1400" dirty="0" smtClean="0">
                <a:solidFill>
                  <a:srgbClr val="FF0000"/>
                </a:solidFill>
              </a:rPr>
              <a:t>»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устанавливает начальный уровень масштабирования, когда страница сначала загружается браузером.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Nych\Documents\Lightshot\Screenshot_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859782"/>
            <a:ext cx="6030913" cy="36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>
                <a:latin typeface="+mj-lt"/>
              </a:rPr>
              <a:t>Responsive Web Design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en-US" sz="1400" b="1" dirty="0" smtClean="0">
                <a:latin typeface="+mj-lt"/>
              </a:rPr>
              <a:t>Size Content to The Viewport</a:t>
            </a:r>
            <a:endParaRPr lang="en-US" sz="1400" b="1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Для прокрутки сайтов используется скролл по вертикали как на настольных, так и на мобильных устройствах, но не по горизонтали! 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Таким образом, если пользователь вынужден скролить по горизонтали или уменьшать масштаб, чтобы увидеть всю веб-страницу, это свидетельствует о не качественной верстке.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Некоторые дополнительные правила:</a:t>
            </a:r>
          </a:p>
          <a:p>
            <a:pPr marL="434975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AutoNum type="arabicPeriod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НЕ допускайте чтоб контент отображался только на определенную ширину окна браузера</a:t>
            </a:r>
          </a:p>
          <a:p>
            <a:pPr marL="434975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AutoNum type="arabicPeriod"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Используйте медиа запросы CSS для применения различных стилей для небольших и больших экранов.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>
                <a:latin typeface="+mj-lt"/>
              </a:rPr>
              <a:t>Responsive Web Design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j-lt"/>
              </a:rPr>
              <a:t>Что такое медиа-запрос(</a:t>
            </a:r>
            <a:r>
              <a:rPr lang="en-US" sz="1400" b="1" dirty="0" smtClean="0">
                <a:latin typeface="+mj-lt"/>
              </a:rPr>
              <a:t>Media Query</a:t>
            </a:r>
            <a:r>
              <a:rPr lang="ru-RU" sz="1400" b="1" dirty="0" smtClean="0">
                <a:latin typeface="+mj-lt"/>
              </a:rPr>
              <a:t>)?</a:t>
            </a:r>
            <a:endParaRPr lang="en-US" sz="1400" b="1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Медиа-запрос - это метод CSS, предсатвенный в CSS3. 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Он использует правило @media для применения CSS свойств только в том случае, если выполняется определенное условие.</a:t>
            </a:r>
            <a:endParaRPr lang="ru-RU" sz="1400" dirty="0" smtClean="0">
              <a:solidFill>
                <a:srgbClr val="FF0000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rgbClr val="FF0000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rgbClr val="FF0000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rgbClr val="FF0000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Nych\Documents\Lightshot\Screenshot_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9548" y="2844800"/>
            <a:ext cx="3819525" cy="1257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>
                <a:latin typeface="+mj-lt"/>
              </a:rPr>
              <a:t>Responsive Web Design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r>
              <a:rPr lang="ru-RU" sz="1400" dirty="0" smtClean="0"/>
              <a:t>Стандартные размеры экрана</a:t>
            </a:r>
            <a:endParaRPr lang="en-US" sz="1400" dirty="0"/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Nych\Documents\Lightshot\Screenshot_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7604" y="1306781"/>
            <a:ext cx="6411913" cy="3333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>
                <a:latin typeface="+mj-lt"/>
              </a:rPr>
              <a:t>Responsive Web Design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j-lt"/>
              </a:rPr>
              <a:t>Ориентация: Вертикальная(</a:t>
            </a:r>
            <a:r>
              <a:rPr lang="en-US" sz="1400" b="1" dirty="0" smtClean="0"/>
              <a:t>Portrait</a:t>
            </a:r>
            <a:r>
              <a:rPr lang="ru-RU" sz="1400" b="1" dirty="0" smtClean="0">
                <a:latin typeface="+mj-lt"/>
              </a:rPr>
              <a:t>) / Горизонтальная(</a:t>
            </a:r>
            <a:r>
              <a:rPr lang="en-US" sz="1400" b="1" dirty="0" smtClean="0"/>
              <a:t>Landscape</a:t>
            </a:r>
            <a:r>
              <a:rPr lang="ru-RU" sz="1400" b="1" dirty="0" smtClean="0">
                <a:latin typeface="+mj-lt"/>
              </a:rPr>
              <a:t>)</a:t>
            </a:r>
            <a:endParaRPr lang="en-US" sz="1400" b="1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Медиа-запросы также могут использоваться для изменения макета страницы в зависимости от ориентации экрана(браузера).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/>
                </a:solidFill>
              </a:rPr>
              <a:t>Вы можете иметь набор свойств CSS, которые будут применяться только тогда, когда окно браузера будет шире его высоты, так называемая ориентация </a:t>
            </a:r>
            <a:r>
              <a:rPr lang="ru-RU" sz="1400" dirty="0" smtClean="0">
                <a:solidFill>
                  <a:srgbClr val="FF0000"/>
                </a:solidFill>
              </a:rPr>
              <a:t>«Горизонтальная(</a:t>
            </a:r>
            <a:r>
              <a:rPr lang="en-US" sz="1400" dirty="0" smtClean="0">
                <a:solidFill>
                  <a:srgbClr val="FF0000"/>
                </a:solidFill>
              </a:rPr>
              <a:t>Landscape</a:t>
            </a:r>
            <a:r>
              <a:rPr lang="ru-RU" sz="1400" dirty="0" smtClean="0">
                <a:solidFill>
                  <a:srgbClr val="FF0000"/>
                </a:solidFill>
              </a:rPr>
              <a:t>)»</a:t>
            </a:r>
            <a:r>
              <a:rPr lang="ru-RU" sz="1400" dirty="0" smtClean="0">
                <a:solidFill>
                  <a:schemeClr val="tx1"/>
                </a:solidFill>
              </a:rPr>
              <a:t>: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/>
              </a:solidFill>
            </a:endParaRP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Nych\Documents\Lightshot\Screenshot_1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9548" y="3062288"/>
            <a:ext cx="4419600" cy="1209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700" b="1" dirty="0" smtClean="0">
                <a:latin typeface="+mj-lt"/>
              </a:rPr>
              <a:t>Responsive Web Design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/>
            <a:r>
              <a:rPr lang="ru-RU" sz="1400" b="1" dirty="0" smtClean="0">
                <a:latin typeface="+mj-lt"/>
              </a:rPr>
              <a:t>Подход </a:t>
            </a:r>
            <a:r>
              <a:rPr lang="en-US" sz="1400" b="1" dirty="0" smtClean="0">
                <a:latin typeface="+mj-lt"/>
              </a:rPr>
              <a:t>Mobile First</a:t>
            </a:r>
            <a:endParaRPr lang="en-US" sz="1400" b="1" dirty="0">
              <a:latin typeface="+mj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Mobile First </a:t>
            </a:r>
            <a:r>
              <a:rPr lang="ru-RU" sz="1400" dirty="0" smtClean="0">
                <a:solidFill>
                  <a:schemeClr val="tx1"/>
                </a:solidFill>
              </a:rPr>
              <a:t>означает сперва верстку для мобильных устройств, потом для настольных компьютеров или любого другого устройства (это позволит быстрее отображать страницу на более мелких устройствах).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rgbClr val="FF0000"/>
                </a:solidFill>
              </a:rPr>
              <a:t>Количестов медиа запросов</a:t>
            </a:r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/>
              <a:t>Вы можете добавить столько медиазапросов(брейкпоинтов), сколько необходимо </a:t>
            </a:r>
            <a:r>
              <a:rPr lang="ru-RU" sz="1400" dirty="0" smtClean="0">
                <a:sym typeface="Wingdings" pitchFamily="2" charset="2"/>
              </a:rPr>
              <a:t></a:t>
            </a:r>
            <a:endParaRPr lang="en-US" sz="1400" dirty="0" smtClean="0"/>
          </a:p>
          <a:p>
            <a:pPr marL="92075" indent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54384</TotalTime>
  <Words>669</Words>
  <Application>Microsoft Office PowerPoint</Application>
  <PresentationFormat>On-screen Show (16:9)</PresentationFormat>
  <Paragraphs>108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Arial</vt:lpstr>
      <vt:lpstr>Calibri</vt:lpstr>
      <vt:lpstr>MS PGothic</vt:lpstr>
      <vt:lpstr>Tahoma</vt:lpstr>
      <vt:lpstr>Myriad Arabic</vt:lpstr>
      <vt:lpstr>Open Sans Extrabold</vt:lpstr>
      <vt:lpstr>Mission Gothic Black</vt:lpstr>
      <vt:lpstr>Mission Gothic Regular</vt:lpstr>
      <vt:lpstr>Wingdings</vt:lpstr>
      <vt:lpstr>Open Sans Semibold</vt:lpstr>
      <vt:lpstr>Open Sans</vt:lpstr>
      <vt:lpstr>Franklin Gothic Demi Cond</vt:lpstr>
      <vt:lpstr>PT Sans</vt:lpstr>
      <vt:lpstr>Open Sans bold</vt:lpstr>
      <vt:lpstr>Franklin Gothic Medium</vt:lpstr>
      <vt:lpstr>Franklin Gothic Book</vt:lpstr>
      <vt:lpstr>Nexa Bold</vt:lpstr>
      <vt:lpstr>Office Theme</vt:lpstr>
      <vt:lpstr>Slide 1</vt:lpstr>
      <vt:lpstr>Responsive Web Design </vt:lpstr>
      <vt:lpstr>Responsive Web Design </vt:lpstr>
      <vt:lpstr>Responsive Web Design </vt:lpstr>
      <vt:lpstr>Responsive Web Design </vt:lpstr>
      <vt:lpstr>Responsive Web Design </vt:lpstr>
      <vt:lpstr>Responsive Web Design </vt:lpstr>
      <vt:lpstr>Responsive Web Design </vt:lpstr>
      <vt:lpstr>Responsive Web Design </vt:lpstr>
      <vt:lpstr>Vendor Prefixes </vt:lpstr>
      <vt:lpstr>Vendor Prefixes  </vt:lpstr>
      <vt:lpstr>Vendor Prefixes  </vt:lpstr>
      <vt:lpstr>Q&amp;A</vt:lpstr>
      <vt:lpstr>КОНТАКТНЫЕ  ДАННЫЕ</vt:lpstr>
    </vt:vector>
  </TitlesOfParts>
  <Company>LIME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Nych</cp:lastModifiedBy>
  <cp:revision>942</cp:revision>
  <dcterms:created xsi:type="dcterms:W3CDTF">2013-04-14T18:18:29Z</dcterms:created>
  <dcterms:modified xsi:type="dcterms:W3CDTF">2019-03-11T14:38:15Z</dcterms:modified>
</cp:coreProperties>
</file>